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2" r:id="rId7"/>
    <p:sldId id="260" r:id="rId8"/>
    <p:sldId id="261" r:id="rId9"/>
    <p:sldId id="263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43" autoAdjust="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8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60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36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6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07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3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915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34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25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95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7F0DC-B28F-4AA9-BE96-82050DA06364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4E6CD-7AD5-42C6-988F-B40535314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45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64592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7747"/>
            <a:ext cx="9144000" cy="278675"/>
          </a:xfrm>
        </p:spPr>
        <p:txBody>
          <a:bodyPr>
            <a:normAutofit fontScale="70000" lnSpcReduction="20000"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25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269" y="-714103"/>
            <a:ext cx="13202195" cy="8342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269" y="-984070"/>
            <a:ext cx="13202195" cy="8612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647" y="-43542"/>
            <a:ext cx="13324115" cy="7672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269" y="357053"/>
            <a:ext cx="13358951" cy="7541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105" y="-145870"/>
            <a:ext cx="13358951" cy="78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95" y="-1"/>
            <a:ext cx="12192000" cy="699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9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6"/>
            <a:ext cx="12192000" cy="68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26"/>
            <a:ext cx="12192000" cy="688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229" y="-448874"/>
            <a:ext cx="14342932" cy="73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0"/>
          <a:stretch/>
        </p:blipFill>
        <p:spPr>
          <a:xfrm>
            <a:off x="95249" y="0"/>
            <a:ext cx="1247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1"/>
            <a:ext cx="12192000" cy="68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13</cp:revision>
  <dcterms:created xsi:type="dcterms:W3CDTF">2026-02-21T05:28:26Z</dcterms:created>
  <dcterms:modified xsi:type="dcterms:W3CDTF">2026-02-22T16:29:24Z</dcterms:modified>
</cp:coreProperties>
</file>